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4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pPr/>
              <a:t>22/6/2021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 smtClean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 smtClean="0">
                <a:ea typeface="Calibri"/>
                <a:cs typeface="Times New Roman"/>
              </a:rPr>
              <a:t>03.</a:t>
            </a:r>
            <a:r>
              <a:rPr lang="en-US" sz="1000" dirty="0" smtClean="0">
                <a:ea typeface="Calibri"/>
                <a:cs typeface="Times New Roman"/>
              </a:rPr>
              <a:t>c.1</a:t>
            </a:r>
            <a:r>
              <a:rPr lang="el-GR" sz="1000" dirty="0" smtClean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 smtClean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  <a:endParaRPr lang="el-GR" sz="1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 smtClean="0">
                <a:solidFill>
                  <a:schemeClr val="tx2"/>
                </a:solidFill>
              </a:rPr>
              <a:t>  </a:t>
            </a:r>
            <a:r>
              <a:rPr lang="el-GR" sz="1600" b="1" dirty="0" smtClean="0">
                <a:solidFill>
                  <a:schemeClr val="tx2"/>
                </a:solidFill>
              </a:rPr>
              <a:t> Α Τ Τ Ι Κ Η Σ</a:t>
            </a:r>
            <a:endParaRPr lang="el-GR" sz="1600" b="1" dirty="0">
              <a:solidFill>
                <a:schemeClr val="tx2"/>
              </a:solidFill>
            </a:endParaRP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/>
              <a:t>ΕΤΠΑ</a:t>
            </a:r>
            <a:endParaRPr lang="el-GR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/>
              <a:t>Με τη συγχρηματοδότηση της Ελλάδας και της Ευρωπαϊκής Ένωσης</a:t>
            </a:r>
            <a:endParaRPr lang="el-GR" sz="12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  <a:endParaRPr lang="el-GR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Η </a:t>
            </a:r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</a:t>
            </a:r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ευρώ.</a:t>
            </a:r>
          </a:p>
          <a:p>
            <a:pPr algn="just"/>
            <a:r>
              <a:rPr lang="el-GR" sz="1000" dirty="0" smtClean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</a:t>
            </a:r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5" name="224 - TextBox"/>
          <p:cNvSpPr txBox="1"/>
          <p:nvPr/>
        </p:nvSpPr>
        <p:spPr>
          <a:xfrm>
            <a:off x="3286116" y="2428868"/>
            <a:ext cx="55721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50" dirty="0" smtClean="0"/>
              <a:t>Ενίσχυση της επιχείρησης VENTUS </a:t>
            </a:r>
            <a:r>
              <a:rPr lang="el-GR" sz="1050" dirty="0" smtClean="0"/>
              <a:t>YACHTING </a:t>
            </a:r>
            <a:r>
              <a:rPr lang="el-GR" sz="1050" dirty="0" smtClean="0"/>
              <a:t>ΜΟΝΟΠΡΟΣΩΠΗ ΙΔΙΩΤΙΚΗ</a:t>
            </a:r>
          </a:p>
          <a:p>
            <a:pPr algn="ctr"/>
            <a:r>
              <a:rPr lang="el-GR" sz="1050" dirty="0" smtClean="0"/>
              <a:t>ΚΕΦΑΛΑΙΟΥΧΙΚΗ ΕΤΑΙΡΕΙΑ που επλήγη από τον Covid-19 στην Αττική</a:t>
            </a:r>
            <a:r>
              <a:rPr lang="el-GR" sz="1050" dirty="0" smtClean="0"/>
              <a:t>.</a:t>
            </a:r>
            <a:r>
              <a:rPr lang="en-US" sz="1050" dirty="0" smtClean="0"/>
              <a:t> - </a:t>
            </a:r>
            <a:r>
              <a:rPr lang="el-GR" sz="1050" dirty="0" smtClean="0"/>
              <a:t>ΑΤΤΕ3-0252091</a:t>
            </a:r>
            <a:endParaRPr lang="el-GR" sz="1050" dirty="0"/>
          </a:p>
        </p:txBody>
      </p:sp>
      <p:sp>
        <p:nvSpPr>
          <p:cNvPr id="226" name="225 - TextBox"/>
          <p:cNvSpPr txBox="1"/>
          <p:nvPr/>
        </p:nvSpPr>
        <p:spPr>
          <a:xfrm>
            <a:off x="4857752" y="285749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sz="1600" dirty="0"/>
          </a:p>
        </p:txBody>
      </p:sp>
      <p:sp>
        <p:nvSpPr>
          <p:cNvPr id="227" name="226 - TextBox"/>
          <p:cNvSpPr txBox="1"/>
          <p:nvPr/>
        </p:nvSpPr>
        <p:spPr>
          <a:xfrm>
            <a:off x="6715140" y="557214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9.907,86</a:t>
            </a:r>
            <a:endParaRPr lang="el-GR" dirty="0"/>
          </a:p>
        </p:txBody>
      </p:sp>
      <p:sp>
        <p:nvSpPr>
          <p:cNvPr id="228" name="227 - TextBox"/>
          <p:cNvSpPr txBox="1"/>
          <p:nvPr/>
        </p:nvSpPr>
        <p:spPr>
          <a:xfrm>
            <a:off x="3286116" y="2857496"/>
            <a:ext cx="5572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VENTUS YACHTING ΜΟΝΟΠΡΟΣΩΠΗ ΙΔΙΩΤΙΚΗ </a:t>
            </a:r>
            <a:r>
              <a:rPr lang="el-GR" sz="1400" dirty="0" smtClean="0"/>
              <a:t>ΚΕΦΑΛΑΙΟΥΧΙΚΗ</a:t>
            </a:r>
            <a:r>
              <a:rPr lang="en-US" sz="1400" dirty="0" smtClean="0"/>
              <a:t> </a:t>
            </a:r>
            <a:r>
              <a:rPr lang="el-GR" sz="1400" dirty="0" smtClean="0"/>
              <a:t>ΕΤΑΙΡΕΙΑ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xmlns="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243</Words>
  <Application>Microsoft Office PowerPoint</Application>
  <PresentationFormat>Προβολή στην οθόνη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konstantina.giannako</cp:lastModifiedBy>
  <cp:revision>18</cp:revision>
  <dcterms:created xsi:type="dcterms:W3CDTF">2021-05-19T11:41:06Z</dcterms:created>
  <dcterms:modified xsi:type="dcterms:W3CDTF">2021-06-22T08:00:45Z</dcterms:modified>
</cp:coreProperties>
</file>